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7" r:id="rId10"/>
    <p:sldId id="263" r:id="rId11"/>
    <p:sldId id="264" r:id="rId12"/>
    <p:sldId id="265" r:id="rId13"/>
    <p:sldId id="266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23438-B38F-4E5A-91D4-48595A662B7C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5D715-BB47-4F46-ADA4-2436ADC80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0BA03-AE2E-4F7A-880E-13629AFDBF9B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D957C-A694-4EB8-8ABF-562F376C0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A395E-5BB1-46EA-AF8E-2C7ADFB6F317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31950-02D8-44BF-BE84-03095C09A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52511-8234-4FE4-974D-DF1518D5D8CB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641CF-F05A-464D-A1D1-5E5FF5BAB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F0A95-1CD6-460F-BC15-5E98D593B3ED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EDD82-6569-425B-8EF8-D1E639F72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1894B-DDA6-4ABD-ADDB-68EF1AC72515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EE7A-E1C2-465F-A36B-FF2FF525B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8FBC2-A45C-41F3-8429-B728F568063F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042DE-4B2C-4AEC-8C2C-4FEE403B6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A604E-02B7-436F-B939-A794C266E9B3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4FCD9-4642-441F-BB3C-711450AF09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6A116-36A8-4773-8F80-77202E7FA193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DB155-684A-4E1C-8B5C-C1DEB29AAE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FE91-73AC-46B9-A1DD-7B29A2CF42B5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AAE63-E4E2-4106-8468-DE079B1CC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88514-85E7-46BE-B6EC-8423D64F1FCE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DF29C-92D0-428A-99E6-A159824F9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F0C171-3207-44E5-A021-7E4A84375FB8}" type="datetimeFigureOut">
              <a:rPr lang="ru-RU"/>
              <a:pPr>
                <a:defRPr/>
              </a:pPr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D87180-AC5C-4FD9-8E30-11B9547111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5800" y="260350"/>
            <a:ext cx="7772400" cy="936625"/>
          </a:xfrm>
        </p:spPr>
        <p:txBody>
          <a:bodyPr/>
          <a:lstStyle/>
          <a:p>
            <a:r>
              <a:rPr lang="ru-RU" b="1" smtClean="0">
                <a:solidFill>
                  <a:schemeClr val="tx2"/>
                </a:solidFill>
              </a:rPr>
              <a:t>Новости в производстве в Мамадыше.</a:t>
            </a:r>
          </a:p>
        </p:txBody>
      </p:sp>
      <p:pic>
        <p:nvPicPr>
          <p:cNvPr id="13317" name="Picture 5" descr="IMG_37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916113"/>
            <a:ext cx="3240087" cy="2160587"/>
          </a:xfrm>
          <a:prstGeom prst="rect">
            <a:avLst/>
          </a:prstGeom>
          <a:noFill/>
        </p:spPr>
      </p:pic>
      <p:pic>
        <p:nvPicPr>
          <p:cNvPr id="13318" name="Picture 6" descr="IMG_3764"/>
          <p:cNvPicPr>
            <a:picLocks noChangeAspect="1" noChangeArrowheads="1"/>
          </p:cNvPicPr>
          <p:nvPr>
            <p:ph type="subTitle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859338" y="1844675"/>
            <a:ext cx="3455987" cy="2305050"/>
          </a:xfrm>
        </p:spPr>
      </p:pic>
      <p:pic>
        <p:nvPicPr>
          <p:cNvPr id="133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508500"/>
            <a:ext cx="3313112" cy="2105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320" name="Picture 2" descr="C:\Users\user\Desktop\Новая папка (2)\рм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4265613"/>
            <a:ext cx="3455987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4" descr="стенд апрель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88913"/>
            <a:ext cx="8378825" cy="62849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12" descr="стенд апрель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8893175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8" descr="стенд апрель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60350"/>
            <a:ext cx="8548688" cy="64119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/>
              <a:t>Наиболее крупным объектом является животноводческий комплекс крупного рогатого скота в селе Нижняя Ошма.</a:t>
            </a:r>
            <a:endParaRPr lang="ru-RU" sz="2800" smtClean="0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C:\Users\user\Desktop\Новая папка (2)\апк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925" y="1557338"/>
            <a:ext cx="82804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Picture 2" descr="C:\Users\user\Desktop\Новая папка (2)\апк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33375"/>
            <a:ext cx="8520113" cy="577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Picture 2" descr="C:\Users\user\Desktop\Новая папка (2)\апк3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4163" y="620713"/>
            <a:ext cx="8069262" cy="5318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28625" y="2603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Picture 2" descr="C:\Users\user\Desktop\Новая папка (2)\апк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" y="260350"/>
            <a:ext cx="8388350" cy="583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tx2"/>
                </a:solidFill>
              </a:rPr>
              <a:t>Промышленная площадка</a:t>
            </a:r>
            <a:r>
              <a:rPr lang="ru-RU" smtClean="0">
                <a:solidFill>
                  <a:schemeClr val="tx2"/>
                </a:solidFill>
              </a:rPr>
              <a:t> </a:t>
            </a:r>
            <a:endParaRPr lang="ru-RU" smtClean="0"/>
          </a:p>
        </p:txBody>
      </p:sp>
      <p:pic>
        <p:nvPicPr>
          <p:cNvPr id="15362" name="Объект 8" descr="http://mamadysh-rt.ru/images/stories/images/IMG_549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77925" y="1600200"/>
            <a:ext cx="67881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813"/>
            <a:ext cx="8229600" cy="941387"/>
          </a:xfrm>
        </p:spPr>
        <p:txBody>
          <a:bodyPr>
            <a:normAutofit/>
          </a:bodyPr>
          <a:lstStyle/>
          <a:p>
            <a:r>
              <a:rPr lang="ru-RU" sz="4000" b="1" smtClean="0">
                <a:solidFill>
                  <a:schemeClr val="hlink"/>
                </a:solidFill>
              </a:rPr>
              <a:t/>
            </a:r>
            <a:br>
              <a:rPr lang="ru-RU" sz="4000" b="1" smtClean="0">
                <a:solidFill>
                  <a:schemeClr val="hlink"/>
                </a:solidFill>
              </a:rPr>
            </a:br>
            <a:r>
              <a:rPr lang="ru-RU" sz="4000" b="1" smtClean="0">
                <a:solidFill>
                  <a:schemeClr val="hlink"/>
                </a:solidFill>
              </a:rPr>
              <a:t> </a:t>
            </a:r>
            <a:r>
              <a:rPr lang="ru-RU" sz="4000" b="1" smtClean="0">
                <a:solidFill>
                  <a:schemeClr val="tx2"/>
                </a:solidFill>
              </a:rPr>
              <a:t>Планируется создание промышленного парка «Вятка»</a:t>
            </a:r>
            <a:r>
              <a:rPr lang="ru-RU" sz="4000" b="1" smtClean="0"/>
              <a:t/>
            </a:r>
            <a:br>
              <a:rPr lang="ru-RU" sz="4000" b="1" smtClean="0"/>
            </a:br>
            <a:endParaRPr lang="ru-RU" sz="400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err="1" smtClean="0"/>
              <a:t>Промпарк</a:t>
            </a:r>
            <a:r>
              <a:rPr lang="ru-RU" dirty="0"/>
              <a:t> — специальная территория, на которой объединены производственные и иные предприятия посредством общей инфраструктуры и взаимной производственной кооперации. Смысл создания </a:t>
            </a:r>
            <a:r>
              <a:rPr lang="ru-RU" dirty="0" err="1"/>
              <a:t>промпарка</a:t>
            </a:r>
            <a:r>
              <a:rPr lang="ru-RU" dirty="0"/>
              <a:t> в том, чтобы сконцентрировать на одной территории предприятия с общей сферой деятельности (профильный </a:t>
            </a:r>
            <a:r>
              <a:rPr lang="ru-RU" dirty="0" err="1"/>
              <a:t>промпарк</a:t>
            </a:r>
            <a:r>
              <a:rPr lang="ru-RU" dirty="0"/>
              <a:t>) или использующих единую инженерную инфраструктуру (инфраструктурный </a:t>
            </a:r>
            <a:r>
              <a:rPr lang="ru-RU" dirty="0" err="1"/>
              <a:t>промпарк</a:t>
            </a:r>
            <a:r>
              <a:rPr lang="ru-RU" dirty="0"/>
              <a:t>) — </a:t>
            </a:r>
            <a:r>
              <a:rPr lang="ru-RU" dirty="0" err="1"/>
              <a:t>энергообъекты</a:t>
            </a:r>
            <a:r>
              <a:rPr lang="ru-RU" dirty="0"/>
              <a:t> и электросети, теплосеть, водные объекты, канализацию и очистные сооружения, сети связи и сигнализации, охрану и </a:t>
            </a:r>
            <a:r>
              <a:rPr lang="ru-RU" dirty="0" err="1"/>
              <a:t>пр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/>
              <a:t>Программа </a:t>
            </a:r>
            <a:r>
              <a:rPr lang="ru-RU" dirty="0"/>
              <a:t>«Развитие семейных животноводческих ферм»</a:t>
            </a:r>
          </a:p>
        </p:txBody>
      </p:sp>
      <p:pic>
        <p:nvPicPr>
          <p:cNvPr id="4" name="Picture 3" descr="pas1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776413"/>
            <a:ext cx="6769100" cy="4670425"/>
          </a:xfrm>
          <a:ln w="76200" cmpd="tri">
            <a:solidFill>
              <a:srgbClr val="A5002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2" descr="C:\Users\user\Desktop\Новая папка (2)\рм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333375"/>
            <a:ext cx="8610600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12" descr="P107034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333375"/>
            <a:ext cx="7707312" cy="57737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" name="Picture 11" descr="стенд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42888"/>
            <a:ext cx="8280400" cy="62055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11" descr="P106095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260350"/>
            <a:ext cx="8161338" cy="6121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/>
              <a:t>Кондитерская фабрика «Апрель».</a:t>
            </a:r>
            <a:endParaRPr lang="ru-RU" dirty="0"/>
          </a:p>
        </p:txBody>
      </p:sp>
      <p:pic>
        <p:nvPicPr>
          <p:cNvPr id="22530" name="Picture 2" descr="C:\Users\user\Desktop\Новая папка (2)\таканыш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557338"/>
            <a:ext cx="7353300" cy="4967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91</Words>
  <Application>Microsoft Office PowerPoint</Application>
  <PresentationFormat>Экран (4:3)</PresentationFormat>
  <Paragraphs>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Calibri</vt:lpstr>
      <vt:lpstr>Arial</vt:lpstr>
      <vt:lpstr>Тема Office</vt:lpstr>
      <vt:lpstr>Новости в производстве в Мамадыше.</vt:lpstr>
      <vt:lpstr>Промышленная площадка </vt:lpstr>
      <vt:lpstr>  Планируется создание промышленного парка «Вятка» </vt:lpstr>
      <vt:lpstr>Программа «Развитие семейных животноводческих ферм»</vt:lpstr>
      <vt:lpstr>Слайд 5</vt:lpstr>
      <vt:lpstr>Слайд 6</vt:lpstr>
      <vt:lpstr>Слайд 7</vt:lpstr>
      <vt:lpstr>Слайд 8</vt:lpstr>
      <vt:lpstr>Кондитерская фабрика «Апрель».</vt:lpstr>
      <vt:lpstr>Слайд 10</vt:lpstr>
      <vt:lpstr>Слайд 11</vt:lpstr>
      <vt:lpstr>Слайд 12</vt:lpstr>
      <vt:lpstr>Наиболее крупным объектом является животноводческий комплекс крупного рогатого скота в селе Нижняя Ошма.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Новости в производстве в Мамадыше.</dc:title>
  <dc:creator>user</dc:creator>
  <cp:lastModifiedBy>школа</cp:lastModifiedBy>
  <cp:revision>6</cp:revision>
  <dcterms:created xsi:type="dcterms:W3CDTF">2014-11-10T16:33:57Z</dcterms:created>
  <dcterms:modified xsi:type="dcterms:W3CDTF">2014-11-13T05:45:02Z</dcterms:modified>
</cp:coreProperties>
</file>